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D60093"/>
    <a:srgbClr val="CC66FF"/>
    <a:srgbClr val="CCFF66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231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98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23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234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214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978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957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43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74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230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76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B9C74-C00D-48D0-9DAE-619671DBE2BF}" type="datetimeFigureOut">
              <a:rPr lang="es-MX" smtClean="0"/>
              <a:t>18/03/2014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2AC63-AD85-4284-A0C7-BDC5D27C0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742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Future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time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expressions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3545" y="1340768"/>
            <a:ext cx="84190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can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also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s-MX" sz="2800" i="1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s-MX" sz="2800" i="1" dirty="0" err="1" smtClean="0">
                <a:latin typeface="Arial" pitchFamily="34" charset="0"/>
                <a:cs typeface="Arial" pitchFamily="34" charset="0"/>
              </a:rPr>
              <a:t>I’d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i="1" dirty="0" err="1" smtClean="0">
                <a:latin typeface="Arial" pitchFamily="34" charset="0"/>
                <a:cs typeface="Arial" pitchFamily="34" charset="0"/>
              </a:rPr>
              <a:t>love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plan and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ambitions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96153" y="2967335"/>
            <a:ext cx="8151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I’d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love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travel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around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the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world</a:t>
            </a:r>
            <a:r>
              <a:rPr lang="es-ES" sz="5400" b="1" cap="none" spc="0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rgbClr val="00FF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880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Coursebook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Express Publishing.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7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time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expressions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most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common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tenses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use in English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aslo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other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expressions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can use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our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plans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ambitions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Los tiempos más comunes que utilizamos en el idioma Inglés para hablar acerca del futuro son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pero existen otras expresiones que podemos utilizar para hablar de nuestros planes y ambiciones a futuro.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46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6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Plan, hope,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looking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forward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would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think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Planear, esperar, verbo modal, pensar.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61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hará énfasis del objeto del que se habla y no del sujeto que ejecuta la acción.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expresar y solicitar opiniones e impresiones, podrá contar una historia con sus propias palabras así como sus intenciones, propósitos, expresar obligaciones y necesidades.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2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1: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future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Al culminar la unidad, el alumno será capaz de hablar de planes e intenciones futuros. Asimismo entenderá artículos de revistas y entrevistas.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02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1.2 Hablar de planes futuros, previamente decididos.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express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desires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plans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have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may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also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other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possibilities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useful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expressions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know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ambitions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plans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4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our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plans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ambitions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can use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phrases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lnSpc>
                <a:spcPct val="300000"/>
              </a:lnSpc>
              <a:buFont typeface="+mj-lt"/>
              <a:buAutoNum type="arabicPeriod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planning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infinitive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algn="just">
              <a:lnSpc>
                <a:spcPct val="300000"/>
              </a:lnSpc>
              <a:buFont typeface="+mj-lt"/>
              <a:buAutoNum type="arabicPeriod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hoping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infinitive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algn="just">
              <a:lnSpc>
                <a:spcPct val="300000"/>
              </a:lnSpc>
              <a:buFont typeface="+mj-lt"/>
              <a:buAutoNum type="arabicPeriod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looking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forward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verb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ing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2780928"/>
            <a:ext cx="6646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I’m</a:t>
            </a:r>
            <a:r>
              <a:rPr lang="es-ES" sz="54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planning</a:t>
            </a:r>
            <a:r>
              <a:rPr lang="es-ES" sz="54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retire </a:t>
            </a:r>
            <a:r>
              <a:rPr lang="es-ES" sz="54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early</a:t>
            </a:r>
            <a:r>
              <a:rPr lang="es-ES" sz="54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515" y="4089846"/>
            <a:ext cx="9217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We’re</a:t>
            </a:r>
            <a:r>
              <a:rPr lang="es-ES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hoping</a:t>
            </a:r>
            <a:r>
              <a:rPr lang="es-ES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spend</a:t>
            </a:r>
            <a:r>
              <a:rPr lang="es-ES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a </a:t>
            </a:r>
            <a:r>
              <a:rPr lang="es-ES" sz="5400" b="1" cap="none" spc="0" dirty="0" err="1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year</a:t>
            </a:r>
            <a:r>
              <a:rPr lang="es-ES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travelling.</a:t>
            </a:r>
            <a:endParaRPr lang="es-ES" sz="5400" b="1" cap="none" spc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77405" y="5457998"/>
            <a:ext cx="78550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I’m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planning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going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on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holiday</a:t>
            </a:r>
            <a:r>
              <a:rPr lang="es-ES" sz="5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562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300000"/>
              </a:lnSpc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Would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infinitive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lnSpc>
                <a:spcPct val="300000"/>
              </a:lnSpc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5. Be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thinking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verb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ing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11560" y="1124744"/>
            <a:ext cx="5386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I’d</a:t>
            </a:r>
            <a:r>
              <a:rPr lang="es-ES" sz="5400" b="1" cap="none" spc="0" dirty="0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like</a:t>
            </a:r>
            <a:r>
              <a:rPr lang="es-ES" sz="5400" b="1" cap="none" spc="0" dirty="0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live</a:t>
            </a:r>
            <a:r>
              <a:rPr lang="es-ES" sz="5400" b="1" cap="none" spc="0" dirty="0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abroad</a:t>
            </a:r>
            <a:r>
              <a:rPr lang="es-ES" sz="5400" b="1" cap="none" spc="0" dirty="0" smtClean="0">
                <a:ln w="11430"/>
                <a:solidFill>
                  <a:srgbClr val="CCFF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rgbClr val="CCFF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11560" y="2420888"/>
            <a:ext cx="82089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s-ES" sz="5400" b="1" cap="none" spc="0" dirty="0" err="1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I’m</a:t>
            </a:r>
            <a:r>
              <a:rPr lang="es-ES" sz="5400" b="1" cap="none" spc="0" dirty="0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thinking</a:t>
            </a:r>
            <a:r>
              <a:rPr lang="es-ES" sz="5400" b="1" cap="none" spc="0" dirty="0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of </a:t>
            </a:r>
            <a:r>
              <a:rPr lang="es-ES" sz="5400" b="1" cap="none" spc="0" dirty="0" err="1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doing</a:t>
            </a:r>
            <a:r>
              <a:rPr lang="es-ES" sz="5400" b="1" cap="none" spc="0" dirty="0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a </a:t>
            </a:r>
            <a:r>
              <a:rPr lang="es-ES" sz="5400" b="1" cap="none" spc="0" dirty="0" err="1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degree</a:t>
            </a:r>
            <a:r>
              <a:rPr lang="es-ES" sz="5400" b="1" cap="none" spc="0" dirty="0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in </a:t>
            </a:r>
            <a:r>
              <a:rPr lang="es-ES" sz="5400" b="1" cap="none" spc="0" dirty="0" err="1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history</a:t>
            </a:r>
            <a:r>
              <a:rPr lang="es-ES" sz="5400" b="1" cap="none" spc="0" dirty="0" smtClean="0">
                <a:ln w="11430"/>
                <a:solidFill>
                  <a:srgbClr val="CCFF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of art.</a:t>
            </a:r>
            <a:endParaRPr lang="es-ES" sz="5400" b="1" cap="none" spc="0" dirty="0">
              <a:ln w="11430"/>
              <a:solidFill>
                <a:srgbClr val="CCFF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753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4664"/>
            <a:ext cx="7772400" cy="1362075"/>
          </a:xfrm>
        </p:spPr>
        <p:txBody>
          <a:bodyPr/>
          <a:lstStyle/>
          <a:p>
            <a:r>
              <a:rPr lang="es-MX" dirty="0" err="1" smtClean="0"/>
              <a:t>Tips</a:t>
            </a:r>
            <a:r>
              <a:rPr lang="es-MX" dirty="0" smtClean="0"/>
              <a:t>!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403545" y="1340768"/>
            <a:ext cx="84190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can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also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use a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pronoun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noun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after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800" i="1" dirty="0" err="1" smtClean="0">
                <a:latin typeface="Arial" pitchFamily="34" charset="0"/>
                <a:cs typeface="Arial" pitchFamily="34" charset="0"/>
              </a:rPr>
              <a:t>looking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forward </a:t>
            </a:r>
            <a:r>
              <a:rPr lang="es-MX" sz="2800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533352" y="2967335"/>
            <a:ext cx="6077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I’m</a:t>
            </a:r>
            <a:r>
              <a:rPr lang="es-ES" sz="5400" b="1" cap="none" spc="0" dirty="0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looking</a:t>
            </a:r>
            <a:r>
              <a:rPr lang="es-ES" sz="5400" b="1" cap="none" spc="0" dirty="0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forward </a:t>
            </a:r>
            <a:r>
              <a:rPr lang="es-ES" sz="5400" b="1" cap="none" spc="0" dirty="0" err="1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it</a:t>
            </a:r>
            <a:r>
              <a:rPr lang="es-ES" sz="5400" b="1" cap="none" spc="0" dirty="0" smtClean="0">
                <a:ln w="11430"/>
                <a:solidFill>
                  <a:srgbClr val="CC66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rgbClr val="CC66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12452" y="4509120"/>
            <a:ext cx="8201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I’m</a:t>
            </a:r>
            <a:r>
              <a:rPr lang="es-ES" sz="5400" b="1" cap="none" spc="0" dirty="0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looking</a:t>
            </a:r>
            <a:r>
              <a:rPr lang="es-ES" sz="5400" b="1" cap="none" spc="0" dirty="0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forward </a:t>
            </a:r>
            <a:r>
              <a:rPr lang="es-ES" sz="5400" b="1" cap="none" spc="0" dirty="0" err="1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to</a:t>
            </a:r>
            <a:r>
              <a:rPr lang="es-ES" sz="5400" b="1" cap="none" spc="0" dirty="0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my</a:t>
            </a:r>
            <a:r>
              <a:rPr lang="es-ES" sz="5400" b="1" cap="none" spc="0" dirty="0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s-ES" sz="5400" b="1" cap="none" spc="0" dirty="0" err="1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holiday</a:t>
            </a:r>
            <a:r>
              <a:rPr lang="es-ES" sz="5400" b="1" cap="none" spc="0" dirty="0" smtClean="0">
                <a:ln w="11430"/>
                <a:solidFill>
                  <a:srgbClr val="D6009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itchFamily="66" charset="0"/>
              </a:rPr>
              <a:t>.</a:t>
            </a:r>
            <a:endParaRPr lang="es-ES" sz="5400" b="1" cap="none" spc="0" dirty="0">
              <a:ln w="11430"/>
              <a:solidFill>
                <a:srgbClr val="D6009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364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548</Words>
  <Application>Microsoft Office PowerPoint</Application>
  <PresentationFormat>Presentación en pantalla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Tips!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ZIMAPAN</dc:creator>
  <cp:lastModifiedBy>ZIMAPAN</cp:lastModifiedBy>
  <cp:revision>10</cp:revision>
  <dcterms:created xsi:type="dcterms:W3CDTF">2014-03-18T14:55:18Z</dcterms:created>
  <dcterms:modified xsi:type="dcterms:W3CDTF">2014-03-18T15:59:35Z</dcterms:modified>
</cp:coreProperties>
</file>